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8C15D2-0D06-43D7-82C7-CEC58B04C3AA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8C636E-D758-4D22-9A86-0055F09DB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Facts vs.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expect on unit tests this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what you know about the context and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fundamental American liberty is Andrew Hamilton speaking of?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Freedom of the Press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Libel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Acquittal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Freedom of the Press is a fundamental American liberty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Andrew Hamilton was speaking of </a:t>
            </a:r>
            <a:r>
              <a:rPr lang="en-US" sz="2000" dirty="0" smtClean="0">
                <a:solidFill>
                  <a:srgbClr val="00B0F0"/>
                </a:solidFill>
              </a:rPr>
              <a:t>freedom of the press, which is the right of newspapers and other public media to publish articles believed to be accurate. </a:t>
            </a:r>
            <a:r>
              <a:rPr lang="en-US" sz="2000" dirty="0" smtClean="0"/>
              <a:t>This right was established at the trial of John Peter Zenger, a journalist who published a set of </a:t>
            </a:r>
            <a:r>
              <a:rPr lang="en-US" sz="2000" dirty="0" smtClean="0">
                <a:solidFill>
                  <a:srgbClr val="FF0000"/>
                </a:solidFill>
              </a:rPr>
              <a:t>negative articles about a governor </a:t>
            </a:r>
            <a:r>
              <a:rPr lang="en-US" sz="2000" dirty="0" smtClean="0"/>
              <a:t>and was accused of </a:t>
            </a:r>
            <a:r>
              <a:rPr lang="en-US" sz="2000" dirty="0" smtClean="0">
                <a:solidFill>
                  <a:srgbClr val="FF0000"/>
                </a:solidFill>
              </a:rPr>
              <a:t>libel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7030A0"/>
                </a:solidFill>
              </a:rPr>
              <a:t>He  was found innocent and acquitted</a:t>
            </a:r>
            <a:r>
              <a:rPr lang="en-US" sz="2000" dirty="0" smtClean="0"/>
              <a:t>, and the idea of </a:t>
            </a:r>
            <a:r>
              <a:rPr lang="en-US" sz="2000" dirty="0" smtClean="0">
                <a:solidFill>
                  <a:srgbClr val="00B050"/>
                </a:solidFill>
              </a:rPr>
              <a:t>freedom of the press was established as an important part of democracy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 to answer this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If you were a tobacco farmer in Virginia, how would you be affected by the Navigation Acts England </a:t>
            </a:r>
            <a:r>
              <a:rPr lang="en-US" sz="4400" smtClean="0"/>
              <a:t>passed </a:t>
            </a:r>
            <a:r>
              <a:rPr lang="en-US" sz="4400" smtClean="0"/>
              <a:t>prior to </a:t>
            </a:r>
            <a:r>
              <a:rPr lang="en-US" sz="4400" dirty="0" smtClean="0"/>
              <a:t>the 18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century?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things to notice…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If you were a </a:t>
            </a:r>
            <a:r>
              <a:rPr lang="en-US" sz="4800" dirty="0" smtClean="0">
                <a:solidFill>
                  <a:srgbClr val="FF0000"/>
                </a:solidFill>
              </a:rPr>
              <a:t>tobacco farmer </a:t>
            </a:r>
            <a:r>
              <a:rPr lang="en-US" sz="4800" dirty="0" smtClean="0">
                <a:solidFill>
                  <a:srgbClr val="FFC000"/>
                </a:solidFill>
              </a:rPr>
              <a:t>in Virginia</a:t>
            </a:r>
            <a:r>
              <a:rPr lang="en-US" sz="4800" dirty="0" smtClean="0"/>
              <a:t>, how would you be affected by the </a:t>
            </a:r>
            <a:r>
              <a:rPr lang="en-US" sz="4800" dirty="0" smtClean="0">
                <a:solidFill>
                  <a:srgbClr val="00B050"/>
                </a:solidFill>
              </a:rPr>
              <a:t>Navigation Acts </a:t>
            </a:r>
            <a:r>
              <a:rPr lang="en-US" sz="4800" dirty="0" smtClean="0"/>
              <a:t>England passed </a:t>
            </a:r>
            <a:r>
              <a:rPr lang="en-US" sz="4800" dirty="0" smtClean="0">
                <a:solidFill>
                  <a:srgbClr val="00B0F0"/>
                </a:solidFill>
              </a:rPr>
              <a:t>prior to the 1760s</a:t>
            </a:r>
            <a:r>
              <a:rPr lang="en-US" sz="48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 facts….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Virginia grew </a:t>
            </a:r>
            <a:r>
              <a:rPr lang="en-US" sz="3200" dirty="0" smtClean="0">
                <a:solidFill>
                  <a:srgbClr val="FF0000"/>
                </a:solidFill>
              </a:rPr>
              <a:t>tobacco</a:t>
            </a:r>
            <a:r>
              <a:rPr lang="en-US" sz="3200" dirty="0" smtClean="0">
                <a:solidFill>
                  <a:srgbClr val="FFC000"/>
                </a:solidFill>
              </a:rPr>
              <a:t> as a </a:t>
            </a:r>
            <a:r>
              <a:rPr lang="en-US" sz="3200" dirty="0" smtClean="0">
                <a:solidFill>
                  <a:srgbClr val="FF0000"/>
                </a:solidFill>
              </a:rPr>
              <a:t>cash crop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Theory of mercantilism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Navigation Acts 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Salutary neglect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Atlantic trade routes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If you were a </a:t>
            </a:r>
            <a:r>
              <a:rPr lang="en-US" sz="3200" dirty="0" smtClean="0">
                <a:solidFill>
                  <a:srgbClr val="FF0000"/>
                </a:solidFill>
              </a:rPr>
              <a:t>tobacco farmer </a:t>
            </a:r>
            <a:r>
              <a:rPr lang="en-US" sz="3200" dirty="0" smtClean="0">
                <a:solidFill>
                  <a:srgbClr val="FFC000"/>
                </a:solidFill>
              </a:rPr>
              <a:t>in Virginia</a:t>
            </a:r>
            <a:r>
              <a:rPr lang="en-US" sz="3200" dirty="0" smtClean="0"/>
              <a:t>, how would you be affected by the </a:t>
            </a:r>
            <a:r>
              <a:rPr lang="en-US" sz="3200" dirty="0" smtClean="0">
                <a:solidFill>
                  <a:srgbClr val="00B050"/>
                </a:solidFill>
              </a:rPr>
              <a:t>Navigation Acts </a:t>
            </a:r>
            <a:r>
              <a:rPr lang="en-US" sz="3200" dirty="0" smtClean="0"/>
              <a:t>England passed </a:t>
            </a:r>
            <a:r>
              <a:rPr lang="en-US" sz="3200" dirty="0" smtClean="0">
                <a:solidFill>
                  <a:srgbClr val="00B0F0"/>
                </a:solidFill>
              </a:rPr>
              <a:t>prior to the 1760s</a:t>
            </a:r>
            <a:r>
              <a:rPr lang="en-US" sz="32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questions would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What is a cash crop?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crop did Virginia successfully grow</a:t>
            </a:r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sz="3200" dirty="0" smtClean="0">
              <a:solidFill>
                <a:srgbClr val="FFC00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What is the theory of mercantilism?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were the </a:t>
            </a:r>
            <a:r>
              <a:rPr lang="en-US" sz="3200" dirty="0" smtClean="0">
                <a:solidFill>
                  <a:srgbClr val="00B050"/>
                </a:solidFill>
              </a:rPr>
              <a:t>Navigation Acts?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What is salutary neglect?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What are the main Atlantic trade routes?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use the facts you know to answer an analysis question…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</a:p>
          <a:p>
            <a:pPr>
              <a:buNone/>
            </a:pPr>
            <a:r>
              <a:rPr lang="en-US" sz="2000" dirty="0" smtClean="0"/>
              <a:t>As </a:t>
            </a:r>
            <a:r>
              <a:rPr lang="en-US" sz="2000" dirty="0" smtClean="0">
                <a:solidFill>
                  <a:srgbClr val="FF0000"/>
                </a:solidFill>
              </a:rPr>
              <a:t>a farmer I grow tobacco as a cash crop </a:t>
            </a:r>
            <a:r>
              <a:rPr lang="en-US" sz="2000" dirty="0" smtClean="0"/>
              <a:t>to send back to England.  This is how </a:t>
            </a:r>
            <a:r>
              <a:rPr lang="en-US" sz="2000" dirty="0" smtClean="0">
                <a:solidFill>
                  <a:srgbClr val="00B050"/>
                </a:solidFill>
              </a:rPr>
              <a:t>mercantilism</a:t>
            </a:r>
            <a:r>
              <a:rPr lang="en-US" sz="2000" dirty="0" smtClean="0"/>
              <a:t> works - as a British colony</a:t>
            </a:r>
            <a:r>
              <a:rPr lang="en-US" sz="2000" dirty="0" smtClean="0">
                <a:solidFill>
                  <a:srgbClr val="00B050"/>
                </a:solidFill>
              </a:rPr>
              <a:t>, Virginia exists to supply raw material to England for them to resell and profit from.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The Navigation Acts </a:t>
            </a:r>
            <a:r>
              <a:rPr lang="en-US" sz="2000" dirty="0" smtClean="0"/>
              <a:t>were passed to </a:t>
            </a:r>
            <a:r>
              <a:rPr lang="en-US" sz="2000" dirty="0" smtClean="0">
                <a:solidFill>
                  <a:srgbClr val="00B050"/>
                </a:solidFill>
              </a:rPr>
              <a:t>prohibit me from trading with anyone else and maintain the mercantilist relationship </a:t>
            </a:r>
            <a:r>
              <a:rPr lang="en-US" sz="2000" dirty="0" smtClean="0"/>
              <a:t>. However, </a:t>
            </a:r>
            <a:r>
              <a:rPr lang="en-US" sz="2000" dirty="0" smtClean="0">
                <a:solidFill>
                  <a:srgbClr val="00B0F0"/>
                </a:solidFill>
              </a:rPr>
              <a:t>lately Britain has been looking the other way</a:t>
            </a:r>
            <a:r>
              <a:rPr lang="en-US" sz="2000" dirty="0" smtClean="0"/>
              <a:t> when my fellow Virginians and myself secretly </a:t>
            </a:r>
            <a:r>
              <a:rPr lang="en-US" sz="2000" dirty="0" smtClean="0">
                <a:solidFill>
                  <a:srgbClr val="00B0F0"/>
                </a:solidFill>
              </a:rPr>
              <a:t>traded </a:t>
            </a:r>
            <a:r>
              <a:rPr lang="en-US" sz="2000" dirty="0" smtClean="0"/>
              <a:t>with merchants in the Caribbean. This practice of </a:t>
            </a:r>
            <a:r>
              <a:rPr lang="en-US" sz="2000" dirty="0" smtClean="0">
                <a:solidFill>
                  <a:srgbClr val="00B0F0"/>
                </a:solidFill>
              </a:rPr>
              <a:t>salutary neglect benefits </a:t>
            </a:r>
            <a:r>
              <a:rPr lang="en-US" sz="2000" dirty="0" smtClean="0"/>
              <a:t>all of us – I am </a:t>
            </a:r>
            <a:r>
              <a:rPr lang="en-US" sz="2000" dirty="0" smtClean="0">
                <a:solidFill>
                  <a:srgbClr val="00B0F0"/>
                </a:solidFill>
              </a:rPr>
              <a:t>making money trading as I please, and I am still able to produce for England</a:t>
            </a:r>
            <a:r>
              <a:rPr lang="en-US" sz="2000" dirty="0" smtClean="0"/>
              <a:t>.   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were a </a:t>
            </a:r>
            <a:r>
              <a:rPr lang="en-US" sz="2800" dirty="0" smtClean="0">
                <a:solidFill>
                  <a:srgbClr val="FF0000"/>
                </a:solidFill>
              </a:rPr>
              <a:t>tobacco farmer </a:t>
            </a:r>
            <a:r>
              <a:rPr lang="en-US" sz="2800" dirty="0" smtClean="0">
                <a:solidFill>
                  <a:srgbClr val="FFC000"/>
                </a:solidFill>
              </a:rPr>
              <a:t>in Virginia</a:t>
            </a:r>
            <a:r>
              <a:rPr lang="en-US" sz="2800" dirty="0" smtClean="0"/>
              <a:t>, how would you be affected by the </a:t>
            </a:r>
            <a:r>
              <a:rPr lang="en-US" sz="2800" dirty="0" smtClean="0">
                <a:solidFill>
                  <a:srgbClr val="00B050"/>
                </a:solidFill>
              </a:rPr>
              <a:t>Navigation Acts </a:t>
            </a:r>
            <a:r>
              <a:rPr lang="en-US" sz="2800" dirty="0" smtClean="0"/>
              <a:t>England passed </a:t>
            </a:r>
            <a:r>
              <a:rPr lang="en-US" sz="2800" dirty="0" smtClean="0">
                <a:solidFill>
                  <a:srgbClr val="00B0F0"/>
                </a:solidFill>
              </a:rPr>
              <a:t>prior to the 1760s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type of question – a quote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“By acquitting Zenger, you will have laid a noble foundation for securing…the liberty both of exposing and opposing tyrannical power by speaking and writing truth.”</a:t>
            </a:r>
          </a:p>
          <a:p>
            <a:pPr algn="r"/>
            <a:r>
              <a:rPr lang="en-US" sz="1800" dirty="0" smtClean="0"/>
              <a:t>-Andrew Hamilton in </a:t>
            </a:r>
          </a:p>
          <a:p>
            <a:pPr algn="r"/>
            <a:r>
              <a:rPr lang="en-US" sz="1800" i="1" dirty="0" smtClean="0"/>
              <a:t>A Brief Narrative of the Case and Trial of John Peter Zenger </a:t>
            </a:r>
            <a:r>
              <a:rPr lang="en-US" sz="1800" dirty="0" smtClean="0"/>
              <a:t>by James Alexander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might be…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“By acquitting Zenger, you will have laid a noble foundation for securing…the liberty both of exposing and opposing tyrannical power by speaking and writing truth.”</a:t>
            </a:r>
          </a:p>
          <a:p>
            <a:pPr algn="r"/>
            <a:r>
              <a:rPr lang="en-US" sz="1800" dirty="0" smtClean="0"/>
              <a:t>-Andrew Hamilton in </a:t>
            </a:r>
          </a:p>
          <a:p>
            <a:pPr algn="r"/>
            <a:r>
              <a:rPr lang="en-US" sz="1800" i="1" dirty="0" smtClean="0"/>
              <a:t>A Brief Narrative of the Case and Trial of John Peter Zenger </a:t>
            </a:r>
            <a:r>
              <a:rPr lang="en-US" sz="1800" dirty="0" smtClean="0"/>
              <a:t>by James Alexander</a:t>
            </a:r>
          </a:p>
          <a:p>
            <a:pPr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What fundamental American liberty is Andrew Hamilton speaking of?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“By </a:t>
            </a:r>
            <a:r>
              <a:rPr lang="en-US" dirty="0" smtClean="0">
                <a:solidFill>
                  <a:srgbClr val="7030A0"/>
                </a:solidFill>
              </a:rPr>
              <a:t>acquitting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Zenger</a:t>
            </a:r>
            <a:r>
              <a:rPr lang="en-US" dirty="0" smtClean="0"/>
              <a:t>, you will have laid a </a:t>
            </a:r>
            <a:r>
              <a:rPr lang="en-US" dirty="0" smtClean="0">
                <a:solidFill>
                  <a:srgbClr val="00B050"/>
                </a:solidFill>
              </a:rPr>
              <a:t>noble foundation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B0F0"/>
                </a:solidFill>
              </a:rPr>
              <a:t>securing…the liberty both of exposing and opposing tyrannical power by speaking and writing truth</a:t>
            </a:r>
            <a:r>
              <a:rPr lang="en-US" dirty="0" smtClean="0"/>
              <a:t>.”</a:t>
            </a:r>
          </a:p>
          <a:p>
            <a:pPr algn="r"/>
            <a:r>
              <a:rPr lang="en-US" dirty="0" smtClean="0"/>
              <a:t>-</a:t>
            </a:r>
            <a:r>
              <a:rPr lang="en-US" dirty="0" smtClean="0">
                <a:solidFill>
                  <a:srgbClr val="FFC000"/>
                </a:solidFill>
              </a:rPr>
              <a:t>Andrew Hamilton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Freedom of the Press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Libel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Acquittal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Freedom of the Press is a fundamental American liberty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261</TotalTime>
  <Words>606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Facts vs. Analysis</vt:lpstr>
      <vt:lpstr>What do you need to know to answer this question?</vt:lpstr>
      <vt:lpstr>Several things to notice…</vt:lpstr>
      <vt:lpstr>Need to know facts….</vt:lpstr>
      <vt:lpstr>Fact questions would be…</vt:lpstr>
      <vt:lpstr>You use the facts you know to answer an analysis question…</vt:lpstr>
      <vt:lpstr>Another type of question – a quote</vt:lpstr>
      <vt:lpstr>A question might be…</vt:lpstr>
      <vt:lpstr>Context and source</vt:lpstr>
      <vt:lpstr>Use what you know about the context and source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 vs. Analysis</dc:title>
  <dc:creator>balbaugh</dc:creator>
  <cp:lastModifiedBy>balbaugh</cp:lastModifiedBy>
  <cp:revision>13</cp:revision>
  <dcterms:created xsi:type="dcterms:W3CDTF">2015-09-24T22:04:00Z</dcterms:created>
  <dcterms:modified xsi:type="dcterms:W3CDTF">2015-09-25T18:23:10Z</dcterms:modified>
</cp:coreProperties>
</file>